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erriweather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erriweather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Merriweath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erriweather-bold.fntdata"/><Relationship Id="rId6" Type="http://schemas.openxmlformats.org/officeDocument/2006/relationships/slide" Target="slides/slide1.xml"/><Relationship Id="rId18" Type="http://schemas.openxmlformats.org/officeDocument/2006/relationships/font" Target="fonts/Merriweath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daa0e92c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daa0e92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daa0e92c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daa0e92c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daa0e92c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daa0e92c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edaa0e92c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edaa0e92c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daa0e92c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daa0e92c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daa0e92c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daa0e92c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daa0e92c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daa0e92c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edaa0e92c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edaa0e92c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edaa0e92c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edaa0e92c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daa0e92c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daa0e92c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edaa0e92c9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edaa0e92c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daa0e92c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edaa0e92c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Seollal   설날   -   Korean Lunar New Year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25" y="1170125"/>
            <a:ext cx="3814882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7" y="1189900"/>
            <a:ext cx="4229100" cy="378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Ttokguk   떡국                         Yakgwa   약과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25" y="1071075"/>
            <a:ext cx="382097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674" y="1347000"/>
            <a:ext cx="4229100" cy="317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Bangpaeyon   방패연    -   “Shield” Kite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00" y="1159225"/>
            <a:ext cx="209360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526" y="1159225"/>
            <a:ext cx="388827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Yutnori    윷놀이   -   Korean Board Game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195674"/>
            <a:ext cx="5992924" cy="34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5900" y="1236512"/>
            <a:ext cx="3416401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Korea?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525" y="1132000"/>
            <a:ext cx="6505476" cy="379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3975" y="547075"/>
            <a:ext cx="3314926" cy="155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How to say “Happy New Year”?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275" y="1134750"/>
            <a:ext cx="762000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Seolbim   설빔   -   New Year’s Outfits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025" y="1170125"/>
            <a:ext cx="3820976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1" y="1170125"/>
            <a:ext cx="377979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Saekdong   색동   -   Korean Patchwork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128550"/>
            <a:ext cx="3820976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175" y="1128550"/>
            <a:ext cx="33194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   Bokjori     복조리     -    Lucky Strainer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150" y="1170125"/>
            <a:ext cx="573770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Charye    차례   -   Memorial Service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300" y="1155975"/>
            <a:ext cx="625250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Sebae   세배    -   Pay respect                              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75" y="1622075"/>
            <a:ext cx="4795950" cy="31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175" y="1017725"/>
            <a:ext cx="3820675" cy="253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      </a:t>
            </a:r>
            <a:r>
              <a:rPr b="1" lang="en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Bokjumoni   복주머니    -   Lucky Bag</a:t>
            </a:r>
            <a:endParaRPr b="1"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8" name="Google Shape;10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200" y="1141800"/>
            <a:ext cx="383310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705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